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Anton"/>
      <p:regular r:id="rId27"/>
    </p:embeddedFont>
    <p:embeddedFont>
      <p:font typeface="DM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DMSans-regular.fntdata"/><Relationship Id="rId27" Type="http://schemas.openxmlformats.org/officeDocument/2006/relationships/font" Target="fonts/Anton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-boldItalic.fntdata"/><Relationship Id="rId30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07747d49c_1_3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07747d49c_1_3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07747d49c_1_5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b07747d49c_1_5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b07747d49c_1_5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b07747d49c_1_5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b07747d49c_1_3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b07747d49c_1_3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b07747d49c_1_5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b07747d49c_1_5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b07747d49c_1_6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b07747d49c_1_6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b07747d49c_1_6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b07747d49c_1_6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b07747d49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b07747d4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b07747d49c_1_3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b07747d49c_1_3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b0a1074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b0a1074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07747d49c_1_3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b07747d49c_1_3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b07747d49c_1_3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b07747d49c_1_3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b07747d49c_1_3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b07747d49c_1_3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07747d49c_1_3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b07747d49c_1_3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b07747d49c_1_3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b07747d49c_1_3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7747d49c_1_6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b07747d49c_1_6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b07747d49c_1_6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b07747d49c_1_6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07747d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07747d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b07747d49c_1_6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b07747d49c_1_6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0abdc77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b0abdc77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rgbClr val="24242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title"/>
          </p:nvPr>
        </p:nvSpPr>
        <p:spPr>
          <a:xfrm>
            <a:off x="5885103" y="518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885103" y="975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3" type="title"/>
          </p:nvPr>
        </p:nvSpPr>
        <p:spPr>
          <a:xfrm>
            <a:off x="4779828" y="767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4" type="title"/>
          </p:nvPr>
        </p:nvSpPr>
        <p:spPr>
          <a:xfrm>
            <a:off x="5885103" y="1543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5" type="subTitle"/>
          </p:nvPr>
        </p:nvSpPr>
        <p:spPr>
          <a:xfrm>
            <a:off x="5885103" y="2001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6" type="title"/>
          </p:nvPr>
        </p:nvSpPr>
        <p:spPr>
          <a:xfrm>
            <a:off x="4779828" y="1792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7" type="title"/>
          </p:nvPr>
        </p:nvSpPr>
        <p:spPr>
          <a:xfrm>
            <a:off x="5885103" y="2569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8" type="subTitle"/>
          </p:nvPr>
        </p:nvSpPr>
        <p:spPr>
          <a:xfrm>
            <a:off x="5885103" y="3026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9" type="title"/>
          </p:nvPr>
        </p:nvSpPr>
        <p:spPr>
          <a:xfrm>
            <a:off x="4779828" y="2818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3" type="title"/>
          </p:nvPr>
        </p:nvSpPr>
        <p:spPr>
          <a:xfrm>
            <a:off x="5885103" y="3594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4" type="subTitle"/>
          </p:nvPr>
        </p:nvSpPr>
        <p:spPr>
          <a:xfrm>
            <a:off x="5885103" y="4052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15" type="title"/>
          </p:nvPr>
        </p:nvSpPr>
        <p:spPr>
          <a:xfrm>
            <a:off x="4779828" y="3843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2423100" y="3068850"/>
            <a:ext cx="429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hasCustomPrompt="1"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solidFill>
          <a:srgbClr val="24242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881038" y="-97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721713" y="-2535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645638" y="-4071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572700" y="299350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8933525" y="26382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47259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_1">
    <p:bg>
      <p:bgPr>
        <a:solidFill>
          <a:srgbClr val="24242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2" type="title"/>
          </p:nvPr>
        </p:nvSpPr>
        <p:spPr>
          <a:xfrm>
            <a:off x="3314705" y="31815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3314705" y="371503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3" type="title"/>
          </p:nvPr>
        </p:nvSpPr>
        <p:spPr>
          <a:xfrm>
            <a:off x="3314705" y="132796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4" type="subTitle"/>
          </p:nvPr>
        </p:nvSpPr>
        <p:spPr>
          <a:xfrm>
            <a:off x="3314705" y="186148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">
    <p:bg>
      <p:bgPr>
        <a:solidFill>
          <a:srgbClr val="242426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2" type="title"/>
          </p:nvPr>
        </p:nvSpPr>
        <p:spPr>
          <a:xfrm>
            <a:off x="5760229" y="1203450"/>
            <a:ext cx="22743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5760225" y="1889344"/>
            <a:ext cx="2274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">
  <p:cSld name="TITLE_AND_BODY_1_1_2">
    <p:bg>
      <p:bgPr>
        <a:solidFill>
          <a:srgbClr val="24242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6585650" y="-368421"/>
            <a:ext cx="2677731" cy="309183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-638550" y="12000"/>
            <a:ext cx="3146542" cy="363331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8450788" y="2919425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465375" y="4643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1185865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1185860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2" type="title"/>
          </p:nvPr>
        </p:nvSpPr>
        <p:spPr>
          <a:xfrm>
            <a:off x="5443540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3" type="subTitle"/>
          </p:nvPr>
        </p:nvSpPr>
        <p:spPr>
          <a:xfrm>
            <a:off x="5443535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1_3">
    <p:bg>
      <p:bgPr>
        <a:solidFill>
          <a:srgbClr val="24242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6392749" y="-276275"/>
            <a:ext cx="2977715" cy="3438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633525" y="45034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2" type="title"/>
          </p:nvPr>
        </p:nvSpPr>
        <p:spPr>
          <a:xfrm>
            <a:off x="792963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792963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3" type="title"/>
          </p:nvPr>
        </p:nvSpPr>
        <p:spPr>
          <a:xfrm>
            <a:off x="792963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792963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5" type="title"/>
          </p:nvPr>
        </p:nvSpPr>
        <p:spPr>
          <a:xfrm>
            <a:off x="5836438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5836438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7" type="title"/>
          </p:nvPr>
        </p:nvSpPr>
        <p:spPr>
          <a:xfrm>
            <a:off x="5836438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5836438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1_4">
    <p:bg>
      <p:bgPr>
        <a:solidFill>
          <a:srgbClr val="242426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2268697" y="-22440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 rot="-5400000">
            <a:off x="8227575" y="-348492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6" name="Google Shape;136;p20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2" type="title"/>
          </p:nvPr>
        </p:nvSpPr>
        <p:spPr>
          <a:xfrm>
            <a:off x="65027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65027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3" type="title"/>
          </p:nvPr>
        </p:nvSpPr>
        <p:spPr>
          <a:xfrm>
            <a:off x="3454050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4" type="subTitle"/>
          </p:nvPr>
        </p:nvSpPr>
        <p:spPr>
          <a:xfrm>
            <a:off x="3454050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5" type="title"/>
          </p:nvPr>
        </p:nvSpPr>
        <p:spPr>
          <a:xfrm>
            <a:off x="625782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6" type="subTitle"/>
          </p:nvPr>
        </p:nvSpPr>
        <p:spPr>
          <a:xfrm>
            <a:off x="625782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7" type="title"/>
          </p:nvPr>
        </p:nvSpPr>
        <p:spPr>
          <a:xfrm>
            <a:off x="65027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8" type="subTitle"/>
          </p:nvPr>
        </p:nvSpPr>
        <p:spPr>
          <a:xfrm>
            <a:off x="65027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9" type="title"/>
          </p:nvPr>
        </p:nvSpPr>
        <p:spPr>
          <a:xfrm>
            <a:off x="3454050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13" type="subTitle"/>
          </p:nvPr>
        </p:nvSpPr>
        <p:spPr>
          <a:xfrm>
            <a:off x="3454050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14" type="title"/>
          </p:nvPr>
        </p:nvSpPr>
        <p:spPr>
          <a:xfrm>
            <a:off x="625782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15" type="subTitle"/>
          </p:nvPr>
        </p:nvSpPr>
        <p:spPr>
          <a:xfrm>
            <a:off x="625782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AND_BODY_1_1_1_1">
    <p:bg>
      <p:bgPr>
        <a:solidFill>
          <a:srgbClr val="24242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1_2_1">
    <p:bg>
      <p:bgPr>
        <a:solidFill>
          <a:srgbClr val="24242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2" type="title"/>
          </p:nvPr>
        </p:nvSpPr>
        <p:spPr>
          <a:xfrm>
            <a:off x="1185865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1" type="subTitle"/>
          </p:nvPr>
        </p:nvSpPr>
        <p:spPr>
          <a:xfrm>
            <a:off x="1185860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3" type="title"/>
          </p:nvPr>
        </p:nvSpPr>
        <p:spPr>
          <a:xfrm>
            <a:off x="5443540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4" type="subTitle"/>
          </p:nvPr>
        </p:nvSpPr>
        <p:spPr>
          <a:xfrm>
            <a:off x="5443535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1_1_2_1_1">
    <p:bg>
      <p:bgPr>
        <a:solidFill>
          <a:srgbClr val="242426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2" type="title"/>
          </p:nvPr>
        </p:nvSpPr>
        <p:spPr>
          <a:xfrm>
            <a:off x="75723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75722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3" type="title"/>
          </p:nvPr>
        </p:nvSpPr>
        <p:spPr>
          <a:xfrm>
            <a:off x="3421805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4" type="subTitle"/>
          </p:nvPr>
        </p:nvSpPr>
        <p:spPr>
          <a:xfrm>
            <a:off x="3421800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idx="5" type="title"/>
          </p:nvPr>
        </p:nvSpPr>
        <p:spPr>
          <a:xfrm>
            <a:off x="608638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idx="6" type="subTitle"/>
          </p:nvPr>
        </p:nvSpPr>
        <p:spPr>
          <a:xfrm>
            <a:off x="608637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1">
  <p:cSld name="TITLE_AND_BODY_1_1_2_1_1_1">
    <p:bg>
      <p:bgPr>
        <a:solidFill>
          <a:srgbClr val="24242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2" type="title"/>
          </p:nvPr>
        </p:nvSpPr>
        <p:spPr>
          <a:xfrm>
            <a:off x="58931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58931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3" type="title"/>
          </p:nvPr>
        </p:nvSpPr>
        <p:spPr>
          <a:xfrm>
            <a:off x="263243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4" type="subTitle"/>
          </p:nvPr>
        </p:nvSpPr>
        <p:spPr>
          <a:xfrm>
            <a:off x="263243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5" type="title"/>
          </p:nvPr>
        </p:nvSpPr>
        <p:spPr>
          <a:xfrm>
            <a:off x="467556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6" type="subTitle"/>
          </p:nvPr>
        </p:nvSpPr>
        <p:spPr>
          <a:xfrm>
            <a:off x="467556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7" type="title"/>
          </p:nvPr>
        </p:nvSpPr>
        <p:spPr>
          <a:xfrm>
            <a:off x="671868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8" type="subTitle"/>
          </p:nvPr>
        </p:nvSpPr>
        <p:spPr>
          <a:xfrm>
            <a:off x="671868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5" name="Google Shape;185;p25"/>
          <p:cNvSpPr/>
          <p:nvPr/>
        </p:nvSpPr>
        <p:spPr>
          <a:xfrm>
            <a:off x="8050500" y="-317547"/>
            <a:ext cx="656018" cy="75747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8554700" y="34618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4811800" y="-1704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5428725" y="-3175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8554700" y="3152088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 rot="-3260424">
            <a:off x="8121781" y="4553442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9247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2" type="body"/>
          </p:nvPr>
        </p:nvSpPr>
        <p:spPr>
          <a:xfrm>
            <a:off x="49766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3" type="subTitle"/>
          </p:nvPr>
        </p:nvSpPr>
        <p:spPr>
          <a:xfrm>
            <a:off x="9247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0" name="Google Shape;200;p26"/>
          <p:cNvSpPr txBox="1"/>
          <p:nvPr>
            <p:ph idx="4" type="subTitle"/>
          </p:nvPr>
        </p:nvSpPr>
        <p:spPr>
          <a:xfrm>
            <a:off x="49766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2">
  <p:cSld name="TITLE_AND_BODY_1_1_2_1_2">
    <p:bg>
      <p:bgPr>
        <a:solidFill>
          <a:srgbClr val="242426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07" name="Google Shape;207;p27"/>
          <p:cNvSpPr txBox="1"/>
          <p:nvPr>
            <p:ph idx="2" type="title"/>
          </p:nvPr>
        </p:nvSpPr>
        <p:spPr>
          <a:xfrm>
            <a:off x="77771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77770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3" type="title"/>
          </p:nvPr>
        </p:nvSpPr>
        <p:spPr>
          <a:xfrm>
            <a:off x="274084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4" type="subTitle"/>
          </p:nvPr>
        </p:nvSpPr>
        <p:spPr>
          <a:xfrm>
            <a:off x="274083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5" type="title"/>
          </p:nvPr>
        </p:nvSpPr>
        <p:spPr>
          <a:xfrm>
            <a:off x="470396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6" type="subTitle"/>
          </p:nvPr>
        </p:nvSpPr>
        <p:spPr>
          <a:xfrm>
            <a:off x="470395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7" type="title"/>
          </p:nvPr>
        </p:nvSpPr>
        <p:spPr>
          <a:xfrm>
            <a:off x="666709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idx="8" type="subTitle"/>
          </p:nvPr>
        </p:nvSpPr>
        <p:spPr>
          <a:xfrm>
            <a:off x="666708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bg>
      <p:bgPr>
        <a:solidFill>
          <a:srgbClr val="24242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2925900" y="1784193"/>
            <a:ext cx="32922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7" name="Google Shape;227;p28"/>
          <p:cNvSpPr txBox="1"/>
          <p:nvPr/>
        </p:nvSpPr>
        <p:spPr>
          <a:xfrm>
            <a:off x="2734200" y="3565700"/>
            <a:ext cx="3675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3191071" y="-381065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-1486154" y="235110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584925" y="1096325"/>
            <a:ext cx="39174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AND_BODY_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675361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2" type="body"/>
          </p:nvPr>
        </p:nvSpPr>
        <p:spPr>
          <a:xfrm>
            <a:off x="4834439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/>
        </p:nvSpPr>
        <p:spPr>
          <a:xfrm>
            <a:off x="-129125" y="-114775"/>
            <a:ext cx="9354300" cy="5337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7454838" y="1421550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 rot="-7519241">
            <a:off x="5162119" y="4368139"/>
            <a:ext cx="1233931" cy="1173076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2834550" y="47475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-471950" y="-361950"/>
            <a:ext cx="5043729" cy="5823732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379375" y="46439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-1346700" y="2411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289825" y="2426363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>
            <p:ph type="ctrTitle"/>
          </p:nvPr>
        </p:nvSpPr>
        <p:spPr>
          <a:xfrm>
            <a:off x="441125" y="269263"/>
            <a:ext cx="5263800" cy="3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8500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441125" y="3497100"/>
            <a:ext cx="30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8" name="Google Shape;268;p33"/>
          <p:cNvSpPr txBox="1"/>
          <p:nvPr>
            <p:ph idx="1" type="subTitle"/>
          </p:nvPr>
        </p:nvSpPr>
        <p:spPr>
          <a:xfrm>
            <a:off x="2423100" y="3068850"/>
            <a:ext cx="429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69" name="Google Shape;269;p33"/>
          <p:cNvSpPr txBox="1"/>
          <p:nvPr>
            <p:ph hasCustomPrompt="1"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33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584925" y="1096325"/>
            <a:ext cx="74616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74" name="Google Shape;274;p3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rot="-3260424">
            <a:off x="8121781" y="4553442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9247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2" type="body"/>
          </p:nvPr>
        </p:nvSpPr>
        <p:spPr>
          <a:xfrm>
            <a:off x="49766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84" name="Google Shape;284;p35"/>
          <p:cNvSpPr txBox="1"/>
          <p:nvPr>
            <p:ph idx="3" type="subTitle"/>
          </p:nvPr>
        </p:nvSpPr>
        <p:spPr>
          <a:xfrm>
            <a:off x="9247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5" name="Google Shape;285;p35"/>
          <p:cNvSpPr txBox="1"/>
          <p:nvPr>
            <p:ph idx="4" type="subTitle"/>
          </p:nvPr>
        </p:nvSpPr>
        <p:spPr>
          <a:xfrm>
            <a:off x="49766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8450800" y="1852663"/>
            <a:ext cx="561275" cy="648075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760375" y="46439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-965700" y="3637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399100" y="3492988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242426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/>
        </p:nvSpPr>
        <p:spPr>
          <a:xfrm rot="-5400000">
            <a:off x="7432375" y="3244333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2728238" y="46113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4143700" y="4414575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7635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/>
          <p:nvPr/>
        </p:nvSpPr>
        <p:spPr>
          <a:xfrm>
            <a:off x="-126" y="0"/>
            <a:ext cx="9144000" cy="5143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 txBox="1"/>
          <p:nvPr>
            <p:ph type="title"/>
          </p:nvPr>
        </p:nvSpPr>
        <p:spPr>
          <a:xfrm>
            <a:off x="702725" y="602550"/>
            <a:ext cx="3793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9" name="Google Shape;309;p38"/>
          <p:cNvSpPr/>
          <p:nvPr/>
        </p:nvSpPr>
        <p:spPr>
          <a:xfrm>
            <a:off x="7454838" y="1421550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8"/>
          <p:cNvSpPr/>
          <p:nvPr/>
        </p:nvSpPr>
        <p:spPr>
          <a:xfrm rot="-7519241">
            <a:off x="6423644" y="4486689"/>
            <a:ext cx="1233931" cy="1173076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>
            <p:ph idx="1" type="subTitle"/>
          </p:nvPr>
        </p:nvSpPr>
        <p:spPr>
          <a:xfrm>
            <a:off x="584925" y="1497875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3" name="Google Shape;323;p39"/>
          <p:cNvSpPr txBox="1"/>
          <p:nvPr>
            <p:ph idx="2" type="body"/>
          </p:nvPr>
        </p:nvSpPr>
        <p:spPr>
          <a:xfrm>
            <a:off x="584925" y="1921750"/>
            <a:ext cx="3294300" cy="23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3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/>
          <p:nvPr/>
        </p:nvSpPr>
        <p:spPr>
          <a:xfrm>
            <a:off x="2428063" y="96151"/>
            <a:ext cx="4287871" cy="4951203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 txBox="1"/>
          <p:nvPr>
            <p:ph hasCustomPrompt="1" type="title"/>
          </p:nvPr>
        </p:nvSpPr>
        <p:spPr>
          <a:xfrm>
            <a:off x="311700" y="1233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2856750" y="3196625"/>
            <a:ext cx="3430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41"/>
          <p:cNvSpPr/>
          <p:nvPr/>
        </p:nvSpPr>
        <p:spPr>
          <a:xfrm rot="-3260424">
            <a:off x="6980956" y="-494883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8095313" y="34544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1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rgbClr val="242426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3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3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0" name="Google Shape;350;p43"/>
          <p:cNvSpPr txBox="1"/>
          <p:nvPr>
            <p:ph idx="2" type="title"/>
          </p:nvPr>
        </p:nvSpPr>
        <p:spPr>
          <a:xfrm>
            <a:off x="5885103" y="518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1" name="Google Shape;351;p43"/>
          <p:cNvSpPr txBox="1"/>
          <p:nvPr>
            <p:ph idx="1" type="subTitle"/>
          </p:nvPr>
        </p:nvSpPr>
        <p:spPr>
          <a:xfrm>
            <a:off x="5885103" y="975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2" name="Google Shape;352;p43"/>
          <p:cNvSpPr txBox="1"/>
          <p:nvPr>
            <p:ph hasCustomPrompt="1" idx="3" type="title"/>
          </p:nvPr>
        </p:nvSpPr>
        <p:spPr>
          <a:xfrm>
            <a:off x="4779828" y="767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43"/>
          <p:cNvSpPr txBox="1"/>
          <p:nvPr>
            <p:ph idx="4" type="title"/>
          </p:nvPr>
        </p:nvSpPr>
        <p:spPr>
          <a:xfrm>
            <a:off x="5885103" y="1543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4" name="Google Shape;354;p43"/>
          <p:cNvSpPr txBox="1"/>
          <p:nvPr>
            <p:ph idx="5" type="subTitle"/>
          </p:nvPr>
        </p:nvSpPr>
        <p:spPr>
          <a:xfrm>
            <a:off x="5885103" y="2001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5" name="Google Shape;355;p43"/>
          <p:cNvSpPr txBox="1"/>
          <p:nvPr>
            <p:ph hasCustomPrompt="1" idx="6" type="title"/>
          </p:nvPr>
        </p:nvSpPr>
        <p:spPr>
          <a:xfrm>
            <a:off x="4779828" y="1792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43"/>
          <p:cNvSpPr txBox="1"/>
          <p:nvPr>
            <p:ph idx="7" type="title"/>
          </p:nvPr>
        </p:nvSpPr>
        <p:spPr>
          <a:xfrm>
            <a:off x="5885103" y="2569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7" name="Google Shape;357;p43"/>
          <p:cNvSpPr txBox="1"/>
          <p:nvPr>
            <p:ph idx="8" type="subTitle"/>
          </p:nvPr>
        </p:nvSpPr>
        <p:spPr>
          <a:xfrm>
            <a:off x="5885103" y="3026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58" name="Google Shape;358;p43"/>
          <p:cNvSpPr txBox="1"/>
          <p:nvPr>
            <p:ph hasCustomPrompt="1" idx="9" type="title"/>
          </p:nvPr>
        </p:nvSpPr>
        <p:spPr>
          <a:xfrm>
            <a:off x="4779828" y="2818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9" name="Google Shape;359;p43"/>
          <p:cNvSpPr txBox="1"/>
          <p:nvPr>
            <p:ph idx="13" type="title"/>
          </p:nvPr>
        </p:nvSpPr>
        <p:spPr>
          <a:xfrm>
            <a:off x="5885103" y="3594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14" type="subTitle"/>
          </p:nvPr>
        </p:nvSpPr>
        <p:spPr>
          <a:xfrm>
            <a:off x="5885103" y="4052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61" name="Google Shape;361;p43"/>
          <p:cNvSpPr txBox="1"/>
          <p:nvPr>
            <p:ph hasCustomPrompt="1" idx="15" type="title"/>
          </p:nvPr>
        </p:nvSpPr>
        <p:spPr>
          <a:xfrm>
            <a:off x="4779828" y="3843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_1">
    <p:bg>
      <p:bgPr>
        <a:solidFill>
          <a:srgbClr val="242426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70" name="Google Shape;370;p44"/>
          <p:cNvSpPr txBox="1"/>
          <p:nvPr>
            <p:ph idx="2" type="title"/>
          </p:nvPr>
        </p:nvSpPr>
        <p:spPr>
          <a:xfrm>
            <a:off x="3314705" y="31815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71" name="Google Shape;371;p44"/>
          <p:cNvSpPr txBox="1"/>
          <p:nvPr>
            <p:ph idx="1" type="subTitle"/>
          </p:nvPr>
        </p:nvSpPr>
        <p:spPr>
          <a:xfrm>
            <a:off x="3314705" y="371503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72" name="Google Shape;372;p44"/>
          <p:cNvSpPr txBox="1"/>
          <p:nvPr>
            <p:ph idx="3" type="title"/>
          </p:nvPr>
        </p:nvSpPr>
        <p:spPr>
          <a:xfrm>
            <a:off x="3314705" y="132796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73" name="Google Shape;373;p44"/>
          <p:cNvSpPr txBox="1"/>
          <p:nvPr>
            <p:ph idx="4" type="subTitle"/>
          </p:nvPr>
        </p:nvSpPr>
        <p:spPr>
          <a:xfrm>
            <a:off x="3314705" y="186148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solidFill>
          <a:srgbClr val="242426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"/>
          <p:cNvSpPr/>
          <p:nvPr/>
        </p:nvSpPr>
        <p:spPr>
          <a:xfrm>
            <a:off x="4881038" y="-97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5"/>
          <p:cNvSpPr/>
          <p:nvPr/>
        </p:nvSpPr>
        <p:spPr>
          <a:xfrm>
            <a:off x="7721713" y="-2535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/>
          <p:nvPr/>
        </p:nvSpPr>
        <p:spPr>
          <a:xfrm>
            <a:off x="7645638" y="-4071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/>
          <p:nvPr/>
        </p:nvSpPr>
        <p:spPr>
          <a:xfrm>
            <a:off x="7572700" y="299350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5"/>
          <p:cNvSpPr/>
          <p:nvPr/>
        </p:nvSpPr>
        <p:spPr>
          <a:xfrm>
            <a:off x="8933525" y="26382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"/>
          <p:cNvSpPr txBox="1"/>
          <p:nvPr>
            <p:ph idx="1" type="body"/>
          </p:nvPr>
        </p:nvSpPr>
        <p:spPr>
          <a:xfrm>
            <a:off x="47259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82" name="Google Shape;382;p45"/>
          <p:cNvSpPr txBox="1"/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">
    <p:bg>
      <p:bgPr>
        <a:solidFill>
          <a:srgbClr val="242426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85" name="Google Shape;385;p46"/>
          <p:cNvSpPr txBox="1"/>
          <p:nvPr>
            <p:ph idx="2" type="title"/>
          </p:nvPr>
        </p:nvSpPr>
        <p:spPr>
          <a:xfrm>
            <a:off x="5760229" y="1203450"/>
            <a:ext cx="22743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" type="subTitle"/>
          </p:nvPr>
        </p:nvSpPr>
        <p:spPr>
          <a:xfrm>
            <a:off x="5760225" y="1889344"/>
            <a:ext cx="2274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">
  <p:cSld name="TITLE_AND_BODY_1_1_2">
    <p:bg>
      <p:bgPr>
        <a:solidFill>
          <a:srgbClr val="24242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/>
          <p:nvPr/>
        </p:nvSpPr>
        <p:spPr>
          <a:xfrm>
            <a:off x="6585650" y="-368421"/>
            <a:ext cx="2677731" cy="309183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7"/>
          <p:cNvSpPr/>
          <p:nvPr/>
        </p:nvSpPr>
        <p:spPr>
          <a:xfrm>
            <a:off x="-638550" y="12000"/>
            <a:ext cx="3146542" cy="363331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7"/>
          <p:cNvSpPr/>
          <p:nvPr/>
        </p:nvSpPr>
        <p:spPr>
          <a:xfrm>
            <a:off x="8450788" y="2919425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7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/>
          <p:nvPr/>
        </p:nvSpPr>
        <p:spPr>
          <a:xfrm>
            <a:off x="2465375" y="4643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 txBox="1"/>
          <p:nvPr>
            <p:ph type="title"/>
          </p:nvPr>
        </p:nvSpPr>
        <p:spPr>
          <a:xfrm>
            <a:off x="1185865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95" name="Google Shape;395;p47"/>
          <p:cNvSpPr txBox="1"/>
          <p:nvPr>
            <p:ph idx="1" type="subTitle"/>
          </p:nvPr>
        </p:nvSpPr>
        <p:spPr>
          <a:xfrm>
            <a:off x="1185860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96" name="Google Shape;396;p47"/>
          <p:cNvSpPr txBox="1"/>
          <p:nvPr>
            <p:ph idx="2" type="title"/>
          </p:nvPr>
        </p:nvSpPr>
        <p:spPr>
          <a:xfrm>
            <a:off x="5443540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397" name="Google Shape;397;p47"/>
          <p:cNvSpPr txBox="1"/>
          <p:nvPr>
            <p:ph idx="3" type="subTitle"/>
          </p:nvPr>
        </p:nvSpPr>
        <p:spPr>
          <a:xfrm>
            <a:off x="5443535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1_3">
    <p:bg>
      <p:bgPr>
        <a:solidFill>
          <a:srgbClr val="242426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/>
          <p:nvPr/>
        </p:nvSpPr>
        <p:spPr>
          <a:xfrm>
            <a:off x="6392749" y="-276275"/>
            <a:ext cx="2977715" cy="3438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8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8"/>
          <p:cNvSpPr/>
          <p:nvPr/>
        </p:nvSpPr>
        <p:spPr>
          <a:xfrm>
            <a:off x="633525" y="45034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03" name="Google Shape;403;p48"/>
          <p:cNvSpPr txBox="1"/>
          <p:nvPr>
            <p:ph idx="2" type="title"/>
          </p:nvPr>
        </p:nvSpPr>
        <p:spPr>
          <a:xfrm>
            <a:off x="792963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04" name="Google Shape;404;p48"/>
          <p:cNvSpPr txBox="1"/>
          <p:nvPr>
            <p:ph idx="1" type="subTitle"/>
          </p:nvPr>
        </p:nvSpPr>
        <p:spPr>
          <a:xfrm>
            <a:off x="792963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05" name="Google Shape;405;p48"/>
          <p:cNvSpPr txBox="1"/>
          <p:nvPr>
            <p:ph idx="3" type="title"/>
          </p:nvPr>
        </p:nvSpPr>
        <p:spPr>
          <a:xfrm>
            <a:off x="792963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06" name="Google Shape;406;p48"/>
          <p:cNvSpPr txBox="1"/>
          <p:nvPr>
            <p:ph idx="4" type="subTitle"/>
          </p:nvPr>
        </p:nvSpPr>
        <p:spPr>
          <a:xfrm>
            <a:off x="792963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07" name="Google Shape;407;p48"/>
          <p:cNvSpPr txBox="1"/>
          <p:nvPr>
            <p:ph idx="5" type="title"/>
          </p:nvPr>
        </p:nvSpPr>
        <p:spPr>
          <a:xfrm>
            <a:off x="5836438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08" name="Google Shape;408;p48"/>
          <p:cNvSpPr txBox="1"/>
          <p:nvPr>
            <p:ph idx="6" type="subTitle"/>
          </p:nvPr>
        </p:nvSpPr>
        <p:spPr>
          <a:xfrm>
            <a:off x="5836438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09" name="Google Shape;409;p48"/>
          <p:cNvSpPr txBox="1"/>
          <p:nvPr>
            <p:ph idx="7" type="title"/>
          </p:nvPr>
        </p:nvSpPr>
        <p:spPr>
          <a:xfrm>
            <a:off x="5836438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10" name="Google Shape;410;p48"/>
          <p:cNvSpPr txBox="1"/>
          <p:nvPr>
            <p:ph idx="8" type="subTitle"/>
          </p:nvPr>
        </p:nvSpPr>
        <p:spPr>
          <a:xfrm>
            <a:off x="5836438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1_4">
    <p:bg>
      <p:bgPr>
        <a:solidFill>
          <a:srgbClr val="242426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/>
          <p:nvPr/>
        </p:nvSpPr>
        <p:spPr>
          <a:xfrm>
            <a:off x="2268697" y="-22440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9"/>
          <p:cNvSpPr/>
          <p:nvPr/>
        </p:nvSpPr>
        <p:spPr>
          <a:xfrm rot="-5400000">
            <a:off x="8227575" y="-348492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15" name="Google Shape;415;p4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9"/>
          <p:cNvSpPr txBox="1"/>
          <p:nvPr>
            <p:ph idx="2" type="title"/>
          </p:nvPr>
        </p:nvSpPr>
        <p:spPr>
          <a:xfrm>
            <a:off x="65027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17" name="Google Shape;417;p49"/>
          <p:cNvSpPr txBox="1"/>
          <p:nvPr>
            <p:ph idx="1" type="subTitle"/>
          </p:nvPr>
        </p:nvSpPr>
        <p:spPr>
          <a:xfrm>
            <a:off x="65027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18" name="Google Shape;418;p49"/>
          <p:cNvSpPr txBox="1"/>
          <p:nvPr>
            <p:ph idx="3" type="title"/>
          </p:nvPr>
        </p:nvSpPr>
        <p:spPr>
          <a:xfrm>
            <a:off x="3454050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19" name="Google Shape;419;p49"/>
          <p:cNvSpPr txBox="1"/>
          <p:nvPr>
            <p:ph idx="4" type="subTitle"/>
          </p:nvPr>
        </p:nvSpPr>
        <p:spPr>
          <a:xfrm>
            <a:off x="3454050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20" name="Google Shape;420;p49"/>
          <p:cNvSpPr txBox="1"/>
          <p:nvPr>
            <p:ph idx="5" type="title"/>
          </p:nvPr>
        </p:nvSpPr>
        <p:spPr>
          <a:xfrm>
            <a:off x="625782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21" name="Google Shape;421;p49"/>
          <p:cNvSpPr txBox="1"/>
          <p:nvPr>
            <p:ph idx="6" type="subTitle"/>
          </p:nvPr>
        </p:nvSpPr>
        <p:spPr>
          <a:xfrm>
            <a:off x="625782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22" name="Google Shape;422;p49"/>
          <p:cNvSpPr txBox="1"/>
          <p:nvPr>
            <p:ph idx="7" type="title"/>
          </p:nvPr>
        </p:nvSpPr>
        <p:spPr>
          <a:xfrm>
            <a:off x="65027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23" name="Google Shape;423;p49"/>
          <p:cNvSpPr txBox="1"/>
          <p:nvPr>
            <p:ph idx="8" type="subTitle"/>
          </p:nvPr>
        </p:nvSpPr>
        <p:spPr>
          <a:xfrm>
            <a:off x="65027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24" name="Google Shape;424;p49"/>
          <p:cNvSpPr txBox="1"/>
          <p:nvPr>
            <p:ph idx="9" type="title"/>
          </p:nvPr>
        </p:nvSpPr>
        <p:spPr>
          <a:xfrm>
            <a:off x="3454050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25" name="Google Shape;425;p49"/>
          <p:cNvSpPr txBox="1"/>
          <p:nvPr>
            <p:ph idx="13" type="subTitle"/>
          </p:nvPr>
        </p:nvSpPr>
        <p:spPr>
          <a:xfrm>
            <a:off x="3454050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26" name="Google Shape;426;p49"/>
          <p:cNvSpPr txBox="1"/>
          <p:nvPr>
            <p:ph idx="14" type="title"/>
          </p:nvPr>
        </p:nvSpPr>
        <p:spPr>
          <a:xfrm>
            <a:off x="625782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27" name="Google Shape;427;p49"/>
          <p:cNvSpPr txBox="1"/>
          <p:nvPr>
            <p:ph idx="15" type="subTitle"/>
          </p:nvPr>
        </p:nvSpPr>
        <p:spPr>
          <a:xfrm>
            <a:off x="625782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AND_BODY_1_1_1_1">
    <p:bg>
      <p:bgPr>
        <a:solidFill>
          <a:srgbClr val="242426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1_2_1">
    <p:bg>
      <p:bgPr>
        <a:solidFill>
          <a:srgbClr val="242426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1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1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36" name="Google Shape;436;p51"/>
          <p:cNvSpPr txBox="1"/>
          <p:nvPr>
            <p:ph idx="2" type="title"/>
          </p:nvPr>
        </p:nvSpPr>
        <p:spPr>
          <a:xfrm>
            <a:off x="1185865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37" name="Google Shape;437;p51"/>
          <p:cNvSpPr txBox="1"/>
          <p:nvPr>
            <p:ph idx="1" type="subTitle"/>
          </p:nvPr>
        </p:nvSpPr>
        <p:spPr>
          <a:xfrm>
            <a:off x="1185860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38" name="Google Shape;438;p51"/>
          <p:cNvSpPr txBox="1"/>
          <p:nvPr>
            <p:ph idx="3" type="title"/>
          </p:nvPr>
        </p:nvSpPr>
        <p:spPr>
          <a:xfrm>
            <a:off x="5443540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39" name="Google Shape;439;p51"/>
          <p:cNvSpPr txBox="1"/>
          <p:nvPr>
            <p:ph idx="4" type="subTitle"/>
          </p:nvPr>
        </p:nvSpPr>
        <p:spPr>
          <a:xfrm>
            <a:off x="5443535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1_1_2_1_1">
    <p:bg>
      <p:bgPr>
        <a:solidFill>
          <a:srgbClr val="242426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45" name="Google Shape;445;p52"/>
          <p:cNvSpPr txBox="1"/>
          <p:nvPr>
            <p:ph idx="2" type="title"/>
          </p:nvPr>
        </p:nvSpPr>
        <p:spPr>
          <a:xfrm>
            <a:off x="75723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46" name="Google Shape;446;p52"/>
          <p:cNvSpPr txBox="1"/>
          <p:nvPr>
            <p:ph idx="1" type="subTitle"/>
          </p:nvPr>
        </p:nvSpPr>
        <p:spPr>
          <a:xfrm>
            <a:off x="75722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47" name="Google Shape;447;p52"/>
          <p:cNvSpPr txBox="1"/>
          <p:nvPr>
            <p:ph idx="3" type="title"/>
          </p:nvPr>
        </p:nvSpPr>
        <p:spPr>
          <a:xfrm>
            <a:off x="3421805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48" name="Google Shape;448;p52"/>
          <p:cNvSpPr txBox="1"/>
          <p:nvPr>
            <p:ph idx="4" type="subTitle"/>
          </p:nvPr>
        </p:nvSpPr>
        <p:spPr>
          <a:xfrm>
            <a:off x="3421800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49" name="Google Shape;449;p52"/>
          <p:cNvSpPr txBox="1"/>
          <p:nvPr>
            <p:ph idx="5" type="title"/>
          </p:nvPr>
        </p:nvSpPr>
        <p:spPr>
          <a:xfrm>
            <a:off x="608638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50" name="Google Shape;450;p52"/>
          <p:cNvSpPr txBox="1"/>
          <p:nvPr>
            <p:ph idx="6" type="subTitle"/>
          </p:nvPr>
        </p:nvSpPr>
        <p:spPr>
          <a:xfrm>
            <a:off x="608637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1">
  <p:cSld name="TITLE_AND_BODY_1_1_2_1_1_1">
    <p:bg>
      <p:bgPr>
        <a:solidFill>
          <a:srgbClr val="242426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53" name="Google Shape;453;p53"/>
          <p:cNvSpPr txBox="1"/>
          <p:nvPr>
            <p:ph idx="2" type="title"/>
          </p:nvPr>
        </p:nvSpPr>
        <p:spPr>
          <a:xfrm>
            <a:off x="58931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54" name="Google Shape;454;p53"/>
          <p:cNvSpPr txBox="1"/>
          <p:nvPr>
            <p:ph idx="1" type="subTitle"/>
          </p:nvPr>
        </p:nvSpPr>
        <p:spPr>
          <a:xfrm>
            <a:off x="58931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55" name="Google Shape;455;p53"/>
          <p:cNvSpPr txBox="1"/>
          <p:nvPr>
            <p:ph idx="3" type="title"/>
          </p:nvPr>
        </p:nvSpPr>
        <p:spPr>
          <a:xfrm>
            <a:off x="263243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56" name="Google Shape;456;p53"/>
          <p:cNvSpPr txBox="1"/>
          <p:nvPr>
            <p:ph idx="4" type="subTitle"/>
          </p:nvPr>
        </p:nvSpPr>
        <p:spPr>
          <a:xfrm>
            <a:off x="263243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57" name="Google Shape;457;p53"/>
          <p:cNvSpPr txBox="1"/>
          <p:nvPr>
            <p:ph idx="5" type="title"/>
          </p:nvPr>
        </p:nvSpPr>
        <p:spPr>
          <a:xfrm>
            <a:off x="467556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58" name="Google Shape;458;p53"/>
          <p:cNvSpPr txBox="1"/>
          <p:nvPr>
            <p:ph idx="6" type="subTitle"/>
          </p:nvPr>
        </p:nvSpPr>
        <p:spPr>
          <a:xfrm>
            <a:off x="467556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59" name="Google Shape;459;p53"/>
          <p:cNvSpPr txBox="1"/>
          <p:nvPr>
            <p:ph idx="7" type="title"/>
          </p:nvPr>
        </p:nvSpPr>
        <p:spPr>
          <a:xfrm>
            <a:off x="671868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60" name="Google Shape;460;p53"/>
          <p:cNvSpPr txBox="1"/>
          <p:nvPr>
            <p:ph idx="8" type="subTitle"/>
          </p:nvPr>
        </p:nvSpPr>
        <p:spPr>
          <a:xfrm>
            <a:off x="671868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61" name="Google Shape;461;p53"/>
          <p:cNvSpPr/>
          <p:nvPr/>
        </p:nvSpPr>
        <p:spPr>
          <a:xfrm>
            <a:off x="8050500" y="-317547"/>
            <a:ext cx="656018" cy="75747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3"/>
          <p:cNvSpPr/>
          <p:nvPr/>
        </p:nvSpPr>
        <p:spPr>
          <a:xfrm>
            <a:off x="8554700" y="34618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/>
          <p:nvPr/>
        </p:nvSpPr>
        <p:spPr>
          <a:xfrm>
            <a:off x="4811800" y="-1704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3"/>
          <p:cNvSpPr/>
          <p:nvPr/>
        </p:nvSpPr>
        <p:spPr>
          <a:xfrm>
            <a:off x="5428725" y="-3175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3"/>
          <p:cNvSpPr/>
          <p:nvPr/>
        </p:nvSpPr>
        <p:spPr>
          <a:xfrm>
            <a:off x="8554700" y="3152088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2">
  <p:cSld name="TITLE_AND_BODY_1_1_2_1_2">
    <p:bg>
      <p:bgPr>
        <a:solidFill>
          <a:srgbClr val="242426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4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4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4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72" name="Google Shape;472;p54"/>
          <p:cNvSpPr txBox="1"/>
          <p:nvPr>
            <p:ph idx="2" type="title"/>
          </p:nvPr>
        </p:nvSpPr>
        <p:spPr>
          <a:xfrm>
            <a:off x="77771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77770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74" name="Google Shape;474;p54"/>
          <p:cNvSpPr txBox="1"/>
          <p:nvPr>
            <p:ph idx="3" type="title"/>
          </p:nvPr>
        </p:nvSpPr>
        <p:spPr>
          <a:xfrm>
            <a:off x="274084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75" name="Google Shape;475;p54"/>
          <p:cNvSpPr txBox="1"/>
          <p:nvPr>
            <p:ph idx="4" type="subTitle"/>
          </p:nvPr>
        </p:nvSpPr>
        <p:spPr>
          <a:xfrm>
            <a:off x="274083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76" name="Google Shape;476;p54"/>
          <p:cNvSpPr txBox="1"/>
          <p:nvPr>
            <p:ph idx="5" type="title"/>
          </p:nvPr>
        </p:nvSpPr>
        <p:spPr>
          <a:xfrm>
            <a:off x="470396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77" name="Google Shape;477;p54"/>
          <p:cNvSpPr txBox="1"/>
          <p:nvPr>
            <p:ph idx="6" type="subTitle"/>
          </p:nvPr>
        </p:nvSpPr>
        <p:spPr>
          <a:xfrm>
            <a:off x="470395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78" name="Google Shape;478;p54"/>
          <p:cNvSpPr txBox="1"/>
          <p:nvPr>
            <p:ph idx="7" type="title"/>
          </p:nvPr>
        </p:nvSpPr>
        <p:spPr>
          <a:xfrm>
            <a:off x="666709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79" name="Google Shape;479;p54"/>
          <p:cNvSpPr txBox="1"/>
          <p:nvPr>
            <p:ph idx="8" type="subTitle"/>
          </p:nvPr>
        </p:nvSpPr>
        <p:spPr>
          <a:xfrm>
            <a:off x="666708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bg>
      <p:bgPr>
        <a:solidFill>
          <a:srgbClr val="242426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5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5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5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5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5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5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5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5"/>
          <p:cNvSpPr txBox="1"/>
          <p:nvPr>
            <p:ph idx="1" type="body"/>
          </p:nvPr>
        </p:nvSpPr>
        <p:spPr>
          <a:xfrm>
            <a:off x="2925900" y="1784193"/>
            <a:ext cx="32922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1" name="Google Shape;491;p55"/>
          <p:cNvSpPr txBox="1"/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92" name="Google Shape;492;p55"/>
          <p:cNvSpPr txBox="1"/>
          <p:nvPr/>
        </p:nvSpPr>
        <p:spPr>
          <a:xfrm>
            <a:off x="2734200" y="3565700"/>
            <a:ext cx="3675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/>
          <p:nvPr/>
        </p:nvSpPr>
        <p:spPr>
          <a:xfrm>
            <a:off x="3191071" y="-381065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6"/>
          <p:cNvSpPr/>
          <p:nvPr/>
        </p:nvSpPr>
        <p:spPr>
          <a:xfrm>
            <a:off x="-1486154" y="235110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6"/>
          <p:cNvSpPr txBox="1"/>
          <p:nvPr>
            <p:ph idx="1" type="body"/>
          </p:nvPr>
        </p:nvSpPr>
        <p:spPr>
          <a:xfrm>
            <a:off x="584925" y="1096325"/>
            <a:ext cx="39174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7" name="Google Shape;497;p5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AND_BODY_3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7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7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7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7"/>
          <p:cNvSpPr txBox="1"/>
          <p:nvPr>
            <p:ph idx="1" type="body"/>
          </p:nvPr>
        </p:nvSpPr>
        <p:spPr>
          <a:xfrm>
            <a:off x="675361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" name="Google Shape;504;p5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505" name="Google Shape;505;p57"/>
          <p:cNvSpPr txBox="1"/>
          <p:nvPr>
            <p:ph idx="2" type="body"/>
          </p:nvPr>
        </p:nvSpPr>
        <p:spPr>
          <a:xfrm>
            <a:off x="4834439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BODY_1_1_2_1_2_1">
    <p:bg>
      <p:bgPr>
        <a:solidFill>
          <a:srgbClr val="242426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9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9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AND_BODY_1_1_2_1_3">
    <p:bg>
      <p:bgPr>
        <a:solidFill>
          <a:srgbClr val="242426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0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0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0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1_2">
    <p:bg>
      <p:bgPr>
        <a:solidFill>
          <a:srgbClr val="242426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1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1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1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1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1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1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1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ONE_COLUMN_TEXT_2_1">
    <p:bg>
      <p:bgPr>
        <a:solidFill>
          <a:srgbClr val="242426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2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2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2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2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2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2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2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2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42426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710550" y="445025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710550" y="1152475"/>
            <a:ext cx="812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ZL8SdH9HtPps7lRAteFtCK7vohecLe2J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type="ctrTitle"/>
          </p:nvPr>
        </p:nvSpPr>
        <p:spPr>
          <a:xfrm>
            <a:off x="517325" y="266700"/>
            <a:ext cx="3619800" cy="3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rgbClr val="EFEFEF"/>
                </a:solidFill>
              </a:rPr>
              <a:t>RunMo</a:t>
            </a:r>
            <a:endParaRPr sz="7800">
              <a:solidFill>
                <a:srgbClr val="EFEFEF"/>
              </a:solidFill>
            </a:endParaRPr>
          </a:p>
        </p:txBody>
      </p:sp>
      <p:sp>
        <p:nvSpPr>
          <p:cNvPr id="541" name="Google Shape;541;p63"/>
          <p:cNvSpPr txBox="1"/>
          <p:nvPr>
            <p:ph idx="1" type="subTitle"/>
          </p:nvPr>
        </p:nvSpPr>
        <p:spPr>
          <a:xfrm>
            <a:off x="441125" y="3497100"/>
            <a:ext cx="30573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Run Motion Capture and Analysis </a:t>
            </a:r>
            <a:b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the Cloud and on Edge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James Wall, Tosin Akinpelu, and Mumin Khan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ON NX XAVIER</a:t>
            </a:r>
            <a:endParaRPr/>
          </a:p>
        </p:txBody>
      </p:sp>
      <p:pic>
        <p:nvPicPr>
          <p:cNvPr id="623" name="Google Shape;6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463" y="1057300"/>
            <a:ext cx="655337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3"/>
          <p:cNvSpPr txBox="1"/>
          <p:nvPr>
            <p:ph type="title"/>
          </p:nvPr>
        </p:nvSpPr>
        <p:spPr>
          <a:xfrm>
            <a:off x="2925900" y="43073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INTERFACE</a:t>
            </a:r>
            <a:endParaRPr/>
          </a:p>
        </p:txBody>
      </p:sp>
      <p:pic>
        <p:nvPicPr>
          <p:cNvPr id="629" name="Google Shape;6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088" y="1225675"/>
            <a:ext cx="317182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PERSISTENCE</a:t>
            </a:r>
            <a:endParaRPr/>
          </a:p>
        </p:txBody>
      </p:sp>
      <p:sp>
        <p:nvSpPr>
          <p:cNvPr id="635" name="Google Shape;635;p74"/>
          <p:cNvSpPr/>
          <p:nvPr/>
        </p:nvSpPr>
        <p:spPr>
          <a:xfrm>
            <a:off x="17999750" y="47230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975" y="978450"/>
            <a:ext cx="432550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MODEL FEATURES</a:t>
            </a:r>
            <a:endParaRPr/>
          </a:p>
        </p:txBody>
      </p:sp>
      <p:sp>
        <p:nvSpPr>
          <p:cNvPr id="642" name="Google Shape;642;p75"/>
          <p:cNvSpPr/>
          <p:nvPr/>
        </p:nvSpPr>
        <p:spPr>
          <a:xfrm>
            <a:off x="1547512" y="1632779"/>
            <a:ext cx="159570" cy="18424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sp>
        <p:nvSpPr>
          <p:cNvPr id="643" name="Google Shape;643;p75"/>
          <p:cNvSpPr/>
          <p:nvPr/>
        </p:nvSpPr>
        <p:spPr>
          <a:xfrm>
            <a:off x="3510650" y="1632779"/>
            <a:ext cx="159570" cy="18424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sp>
        <p:nvSpPr>
          <p:cNvPr id="644" name="Google Shape;644;p75"/>
          <p:cNvSpPr/>
          <p:nvPr/>
        </p:nvSpPr>
        <p:spPr>
          <a:xfrm>
            <a:off x="5473787" y="3000679"/>
            <a:ext cx="159570" cy="18424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sp>
        <p:nvSpPr>
          <p:cNvPr id="645" name="Google Shape;645;p75"/>
          <p:cNvSpPr/>
          <p:nvPr/>
        </p:nvSpPr>
        <p:spPr>
          <a:xfrm>
            <a:off x="7436900" y="3000679"/>
            <a:ext cx="159570" cy="18424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cxnSp>
        <p:nvCxnSpPr>
          <p:cNvPr id="646" name="Google Shape;646;p75"/>
          <p:cNvCxnSpPr/>
          <p:nvPr/>
        </p:nvCxnSpPr>
        <p:spPr>
          <a:xfrm>
            <a:off x="1621650" y="1724175"/>
            <a:ext cx="3930300" cy="1368000"/>
          </a:xfrm>
          <a:prstGeom prst="bentConnector3">
            <a:avLst>
              <a:gd fmla="val 77796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75"/>
          <p:cNvCxnSpPr/>
          <p:nvPr/>
        </p:nvCxnSpPr>
        <p:spPr>
          <a:xfrm>
            <a:off x="5570575" y="3092050"/>
            <a:ext cx="1974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8" name="Google Shape;6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602" y="1140613"/>
            <a:ext cx="5008224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POSTURE CALCULATION</a:t>
            </a:r>
            <a:endParaRPr/>
          </a:p>
        </p:txBody>
      </p:sp>
      <p:pic>
        <p:nvPicPr>
          <p:cNvPr id="654" name="Google Shape;6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200" y="1017725"/>
            <a:ext cx="6573048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7"/>
          <p:cNvSpPr txBox="1"/>
          <p:nvPr>
            <p:ph idx="1" type="body"/>
          </p:nvPr>
        </p:nvSpPr>
        <p:spPr>
          <a:xfrm>
            <a:off x="47259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Nvidia Xavier NX </a:t>
            </a:r>
            <a:r>
              <a:rPr lang="en"/>
              <a:t>receiving</a:t>
            </a:r>
            <a:r>
              <a:rPr lang="en"/>
              <a:t> recommendation from RunMo pipeline</a:t>
            </a:r>
            <a:endParaRPr/>
          </a:p>
        </p:txBody>
      </p:sp>
      <p:sp>
        <p:nvSpPr>
          <p:cNvPr id="660" name="Google Shape;660;p77"/>
          <p:cNvSpPr txBox="1"/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REPORTING</a:t>
            </a:r>
            <a:endParaRPr/>
          </a:p>
        </p:txBody>
      </p:sp>
      <p:pic>
        <p:nvPicPr>
          <p:cNvPr id="661" name="Google Shape;6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25" y="738125"/>
            <a:ext cx="3886100" cy="3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9900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 Tosin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9"/>
          <p:cNvSpPr txBox="1"/>
          <p:nvPr>
            <p:ph idx="2" type="body"/>
          </p:nvPr>
        </p:nvSpPr>
        <p:spPr>
          <a:xfrm>
            <a:off x="396900" y="1090525"/>
            <a:ext cx="8350200" cy="23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No need to reinvent the wheel under time crunch; explored available MLaaS cloud solutions: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Amazon, IBM, Microsoft &amp; Google offer video analytics REST APIs (some in beta versions)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These platforms leverage advances in Deep Learning under the hood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We chose Google Video Intelligence for their Pose Detection service which is relevant to our project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Ideas are great but execution is ‘everything’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72" name="Google Shape;672;p7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0"/>
          <p:cNvSpPr txBox="1"/>
          <p:nvPr>
            <p:ph idx="1" type="subTitle"/>
          </p:nvPr>
        </p:nvSpPr>
        <p:spPr>
          <a:xfrm>
            <a:off x="584925" y="1116875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DESIGN</a:t>
            </a:r>
            <a:endParaRPr/>
          </a:p>
        </p:txBody>
      </p:sp>
      <p:sp>
        <p:nvSpPr>
          <p:cNvPr id="678" name="Google Shape;678;p80"/>
          <p:cNvSpPr txBox="1"/>
          <p:nvPr>
            <p:ph idx="2" type="body"/>
          </p:nvPr>
        </p:nvSpPr>
        <p:spPr>
          <a:xfrm>
            <a:off x="508725" y="1540750"/>
            <a:ext cx="81216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MQTT protocol (a core feature of our project workflow) does not support video robustly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API did not work when all points were not present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Robust error handling for when ankle, etc. were missing from frame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79" name="Google Shape;679;p8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680" name="Google Shape;680;p80"/>
          <p:cNvSpPr txBox="1"/>
          <p:nvPr>
            <p:ph idx="1" type="subTitle"/>
          </p:nvPr>
        </p:nvSpPr>
        <p:spPr>
          <a:xfrm>
            <a:off x="584925" y="2869475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MURPHY’S LAW</a:t>
            </a:r>
            <a:endParaRPr/>
          </a:p>
        </p:txBody>
      </p:sp>
      <p:sp>
        <p:nvSpPr>
          <p:cNvPr id="681" name="Google Shape;681;p80"/>
          <p:cNvSpPr txBox="1"/>
          <p:nvPr>
            <p:ph idx="2" type="body"/>
          </p:nvPr>
        </p:nvSpPr>
        <p:spPr>
          <a:xfrm>
            <a:off x="508725" y="3252700"/>
            <a:ext cx="81216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NX breaks just in time, house moves, covid-19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1"/>
          <p:cNvSpPr txBox="1"/>
          <p:nvPr>
            <p:ph type="title"/>
          </p:nvPr>
        </p:nvSpPr>
        <p:spPr>
          <a:xfrm>
            <a:off x="702725" y="602550"/>
            <a:ext cx="37932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87" name="Google Shape;687;p81"/>
          <p:cNvSpPr txBox="1"/>
          <p:nvPr>
            <p:ph idx="4294967295" type="body"/>
          </p:nvPr>
        </p:nvSpPr>
        <p:spPr>
          <a:xfrm>
            <a:off x="508725" y="1540750"/>
            <a:ext cx="4343700" cy="31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RunMo makes live running advisory service accessible to runners with minimal hardware investment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The solution can be extended to wider application areas leveraging Deep Learning in the Cloud.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547" name="Google Shape;547;p64"/>
          <p:cNvSpPr txBox="1"/>
          <p:nvPr>
            <p:ph idx="2" type="title"/>
          </p:nvPr>
        </p:nvSpPr>
        <p:spPr>
          <a:xfrm>
            <a:off x="3314705" y="36749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Mumin Khan</a:t>
            </a:r>
            <a:endParaRPr/>
          </a:p>
        </p:txBody>
      </p:sp>
      <p:sp>
        <p:nvSpPr>
          <p:cNvPr id="548" name="Google Shape;548;p64"/>
          <p:cNvSpPr txBox="1"/>
          <p:nvPr>
            <p:ph idx="3" type="title"/>
          </p:nvPr>
        </p:nvSpPr>
        <p:spPr>
          <a:xfrm>
            <a:off x="662230" y="36749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James Wall</a:t>
            </a:r>
            <a:endParaRPr/>
          </a:p>
        </p:txBody>
      </p:sp>
      <p:sp>
        <p:nvSpPr>
          <p:cNvPr id="549" name="Google Shape;549;p64"/>
          <p:cNvSpPr txBox="1"/>
          <p:nvPr>
            <p:ph idx="2" type="title"/>
          </p:nvPr>
        </p:nvSpPr>
        <p:spPr>
          <a:xfrm>
            <a:off x="5967180" y="36749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Tosin Akinpelu</a:t>
            </a:r>
            <a:endParaRPr/>
          </a:p>
        </p:txBody>
      </p:sp>
      <p:pic>
        <p:nvPicPr>
          <p:cNvPr id="550" name="Google Shape;55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558" y="1622758"/>
            <a:ext cx="1897925" cy="1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513" y="1622763"/>
            <a:ext cx="1897925" cy="18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4"/>
          <p:cNvPicPr preferRelativeResize="0"/>
          <p:nvPr/>
        </p:nvPicPr>
        <p:blipFill rotWithShape="1">
          <a:blip r:embed="rId5">
            <a:alphaModFix/>
          </a:blip>
          <a:srcRect b="-786" l="24397" r="0" t="0"/>
          <a:stretch/>
        </p:blipFill>
        <p:spPr>
          <a:xfrm rot="-5400000">
            <a:off x="3696975" y="1623000"/>
            <a:ext cx="1897500" cy="18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2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93" name="Google Shape;693;p82"/>
          <p:cNvSpPr txBox="1"/>
          <p:nvPr>
            <p:ph idx="1" type="subTitle"/>
          </p:nvPr>
        </p:nvSpPr>
        <p:spPr>
          <a:xfrm>
            <a:off x="2423100" y="3068850"/>
            <a:ext cx="467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Questions, Comments, or Concerns?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 txBox="1"/>
          <p:nvPr>
            <p:ph idx="1" type="body"/>
          </p:nvPr>
        </p:nvSpPr>
        <p:spPr>
          <a:xfrm>
            <a:off x="763525" y="1721825"/>
            <a:ext cx="3867000" cy="3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Running is one of the world’s most </a:t>
            </a:r>
            <a:r>
              <a:rPr lang="en">
                <a:solidFill>
                  <a:srgbClr val="FFFFFF"/>
                </a:solidFill>
              </a:rPr>
              <a:t>democratized</a:t>
            </a:r>
            <a:r>
              <a:rPr lang="en">
                <a:solidFill>
                  <a:srgbClr val="FFFFFF"/>
                </a:solidFill>
              </a:rPr>
              <a:t> sport 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Yet access to tailored mentorship is often expensive and exclusive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Poor running posture can lead to: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Plantar fasciitis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ITB syndrome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Runner’s knee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Shin splints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Achilles tendonitis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>
                <a:solidFill>
                  <a:srgbClr val="FFFFFF"/>
                </a:solidFill>
              </a:rPr>
              <a:t>More serious muscle and tendon tears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65"/>
          <p:cNvSpPr txBox="1"/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559" name="Google Shape;559;p65"/>
          <p:cNvGrpSpPr/>
          <p:nvPr/>
        </p:nvGrpSpPr>
        <p:grpSpPr>
          <a:xfrm>
            <a:off x="4810725" y="0"/>
            <a:ext cx="4333276" cy="5143501"/>
            <a:chOff x="4810725" y="0"/>
            <a:chExt cx="4333276" cy="5143501"/>
          </a:xfrm>
        </p:grpSpPr>
        <p:pic>
          <p:nvPicPr>
            <p:cNvPr id="560" name="Google Shape;560;p65"/>
            <p:cNvPicPr preferRelativeResize="0"/>
            <p:nvPr/>
          </p:nvPicPr>
          <p:blipFill rotWithShape="1">
            <a:blip r:embed="rId3">
              <a:alphaModFix/>
            </a:blip>
            <a:srcRect b="0" l="0" r="43807" t="0"/>
            <a:stretch/>
          </p:blipFill>
          <p:spPr>
            <a:xfrm>
              <a:off x="4810725" y="0"/>
              <a:ext cx="4333276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65"/>
            <p:cNvSpPr/>
            <p:nvPr/>
          </p:nvSpPr>
          <p:spPr>
            <a:xfrm>
              <a:off x="4810763" y="0"/>
              <a:ext cx="4333200" cy="5143500"/>
            </a:xfrm>
            <a:prstGeom prst="rect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/>
          <p:nvPr>
            <p:ph idx="1" type="body"/>
          </p:nvPr>
        </p:nvSpPr>
        <p:spPr>
          <a:xfrm>
            <a:off x="5188600" y="1096325"/>
            <a:ext cx="38352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Interactive workout apps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Human coaching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Physical posture correctors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</a:rPr>
              <a:t>Sensor based correctors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67" name="Google Shape;567;p6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</a:t>
            </a:r>
            <a:endParaRPr/>
          </a:p>
        </p:txBody>
      </p:sp>
      <p:pic>
        <p:nvPicPr>
          <p:cNvPr id="568" name="Google Shape;5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13" y="1096325"/>
            <a:ext cx="43719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67"/>
          <p:cNvGrpSpPr/>
          <p:nvPr/>
        </p:nvGrpSpPr>
        <p:grpSpPr>
          <a:xfrm>
            <a:off x="0" y="1446475"/>
            <a:ext cx="5323352" cy="3697025"/>
            <a:chOff x="0" y="1446475"/>
            <a:chExt cx="5323352" cy="3697025"/>
          </a:xfrm>
        </p:grpSpPr>
        <p:pic>
          <p:nvPicPr>
            <p:cNvPr id="574" name="Google Shape;574;p67"/>
            <p:cNvPicPr preferRelativeResize="0"/>
            <p:nvPr/>
          </p:nvPicPr>
          <p:blipFill rotWithShape="1">
            <a:blip r:embed="rId3">
              <a:alphaModFix/>
            </a:blip>
            <a:srcRect b="0" l="0" r="3984" t="0"/>
            <a:stretch/>
          </p:blipFill>
          <p:spPr>
            <a:xfrm>
              <a:off x="0" y="1446475"/>
              <a:ext cx="5323352" cy="369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67"/>
            <p:cNvSpPr/>
            <p:nvPr/>
          </p:nvSpPr>
          <p:spPr>
            <a:xfrm>
              <a:off x="3" y="1446475"/>
              <a:ext cx="5323200" cy="3696900"/>
            </a:xfrm>
            <a:prstGeom prst="rect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67"/>
          <p:cNvSpPr/>
          <p:nvPr/>
        </p:nvSpPr>
        <p:spPr>
          <a:xfrm>
            <a:off x="4891900" y="160974"/>
            <a:ext cx="3690835" cy="4262084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ton"/>
                <a:ea typeface="Anton"/>
                <a:cs typeface="Anton"/>
                <a:sym typeface="Anton"/>
              </a:rPr>
              <a:t>CAN WE DO BETTER?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8" name="Google Shape;578;p67"/>
          <p:cNvSpPr txBox="1"/>
          <p:nvPr>
            <p:ph idx="1" type="subTitle"/>
          </p:nvPr>
        </p:nvSpPr>
        <p:spPr>
          <a:xfrm>
            <a:off x="5323350" y="1446476"/>
            <a:ext cx="27909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RunMo was built to bridge the gap between general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AI workout and tailored running solutions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79" name="Google Shape;579;p67"/>
          <p:cNvSpPr/>
          <p:nvPr/>
        </p:nvSpPr>
        <p:spPr>
          <a:xfrm>
            <a:off x="7762825" y="31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2426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585" name="Google Shape;585;p68"/>
          <p:cNvSpPr txBox="1"/>
          <p:nvPr>
            <p:ph idx="2" type="title"/>
          </p:nvPr>
        </p:nvSpPr>
        <p:spPr>
          <a:xfrm>
            <a:off x="5047503" y="518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User on Edge</a:t>
            </a:r>
            <a:endParaRPr/>
          </a:p>
        </p:txBody>
      </p:sp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5047500" y="962300"/>
            <a:ext cx="38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use any camera device with internet to stream themselves running </a:t>
            </a:r>
            <a:endParaRPr/>
          </a:p>
        </p:txBody>
      </p:sp>
      <p:sp>
        <p:nvSpPr>
          <p:cNvPr id="587" name="Google Shape;587;p68"/>
          <p:cNvSpPr txBox="1"/>
          <p:nvPr>
            <p:ph idx="3" type="title"/>
          </p:nvPr>
        </p:nvSpPr>
        <p:spPr>
          <a:xfrm>
            <a:off x="4096503" y="7867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8" name="Google Shape;588;p68"/>
          <p:cNvSpPr txBox="1"/>
          <p:nvPr>
            <p:ph idx="4" type="title"/>
          </p:nvPr>
        </p:nvSpPr>
        <p:spPr>
          <a:xfrm>
            <a:off x="5047503" y="1530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 Data on Cloud</a:t>
            </a:r>
            <a:endParaRPr/>
          </a:p>
        </p:txBody>
      </p:sp>
      <p:sp>
        <p:nvSpPr>
          <p:cNvPr id="589" name="Google Shape;589;p68"/>
          <p:cNvSpPr txBox="1"/>
          <p:nvPr>
            <p:ph idx="5" type="subTitle"/>
          </p:nvPr>
        </p:nvSpPr>
        <p:spPr>
          <a:xfrm>
            <a:off x="5047500" y="1987800"/>
            <a:ext cx="38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Data should be collected and stored off-device for future re-analysis </a:t>
            </a:r>
            <a:endParaRPr/>
          </a:p>
        </p:txBody>
      </p:sp>
      <p:sp>
        <p:nvSpPr>
          <p:cNvPr id="590" name="Google Shape;590;p68"/>
          <p:cNvSpPr txBox="1"/>
          <p:nvPr>
            <p:ph idx="6" type="title"/>
          </p:nvPr>
        </p:nvSpPr>
        <p:spPr>
          <a:xfrm>
            <a:off x="4096503" y="18122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1" name="Google Shape;591;p68"/>
          <p:cNvSpPr txBox="1"/>
          <p:nvPr>
            <p:ph idx="7" type="title"/>
          </p:nvPr>
        </p:nvSpPr>
        <p:spPr>
          <a:xfrm>
            <a:off x="5047499" y="2556000"/>
            <a:ext cx="3565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User’s Features on Cloud</a:t>
            </a:r>
            <a:endParaRPr/>
          </a:p>
        </p:txBody>
      </p:sp>
      <p:sp>
        <p:nvSpPr>
          <p:cNvPr id="592" name="Google Shape;592;p68"/>
          <p:cNvSpPr txBox="1"/>
          <p:nvPr>
            <p:ph idx="8" type="subTitle"/>
          </p:nvPr>
        </p:nvSpPr>
        <p:spPr>
          <a:xfrm>
            <a:off x="5047499" y="3013300"/>
            <a:ext cx="365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RunMo should provide near real-time </a:t>
            </a:r>
            <a:r>
              <a:rPr lang="en">
                <a:solidFill>
                  <a:schemeClr val="lt2"/>
                </a:solidFill>
              </a:rPr>
              <a:t>recommendations</a:t>
            </a:r>
            <a:endParaRPr/>
          </a:p>
        </p:txBody>
      </p:sp>
      <p:sp>
        <p:nvSpPr>
          <p:cNvPr id="593" name="Google Shape;593;p68"/>
          <p:cNvSpPr txBox="1"/>
          <p:nvPr>
            <p:ph idx="9" type="title"/>
          </p:nvPr>
        </p:nvSpPr>
        <p:spPr>
          <a:xfrm>
            <a:off x="4096503" y="28377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4" name="Google Shape;594;p68"/>
          <p:cNvSpPr txBox="1"/>
          <p:nvPr>
            <p:ph idx="13" type="title"/>
          </p:nvPr>
        </p:nvSpPr>
        <p:spPr>
          <a:xfrm>
            <a:off x="5047503" y="3581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Results to Edge</a:t>
            </a:r>
            <a:endParaRPr/>
          </a:p>
        </p:txBody>
      </p:sp>
      <p:sp>
        <p:nvSpPr>
          <p:cNvPr id="595" name="Google Shape;595;p68"/>
          <p:cNvSpPr txBox="1"/>
          <p:nvPr>
            <p:ph idx="14" type="subTitle"/>
          </p:nvPr>
        </p:nvSpPr>
        <p:spPr>
          <a:xfrm>
            <a:off x="5047499" y="4052300"/>
            <a:ext cx="365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Users get to quickly consume the results of their analysis</a:t>
            </a:r>
            <a:endParaRPr/>
          </a:p>
        </p:txBody>
      </p:sp>
      <p:sp>
        <p:nvSpPr>
          <p:cNvPr id="596" name="Google Shape;596;p68"/>
          <p:cNvSpPr txBox="1"/>
          <p:nvPr>
            <p:ph idx="15" type="title"/>
          </p:nvPr>
        </p:nvSpPr>
        <p:spPr>
          <a:xfrm>
            <a:off x="4096503" y="38632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97" name="Google Shape;597;p68"/>
          <p:cNvGrpSpPr/>
          <p:nvPr/>
        </p:nvGrpSpPr>
        <p:grpSpPr>
          <a:xfrm>
            <a:off x="1036641" y="1881266"/>
            <a:ext cx="1452070" cy="1642577"/>
            <a:chOff x="1202100" y="964075"/>
            <a:chExt cx="1971047" cy="2229642"/>
          </a:xfrm>
        </p:grpSpPr>
        <p:sp>
          <p:nvSpPr>
            <p:cNvPr id="598" name="Google Shape;598;p68"/>
            <p:cNvSpPr/>
            <p:nvPr/>
          </p:nvSpPr>
          <p:spPr>
            <a:xfrm>
              <a:off x="1202100" y="964075"/>
              <a:ext cx="1971047" cy="2229642"/>
            </a:xfrm>
            <a:custGeom>
              <a:rect b="b" l="l" r="r" t="t"/>
              <a:pathLst>
                <a:path extrusionOk="0" h="101129" w="89400">
                  <a:moveTo>
                    <a:pt x="89375" y="72056"/>
                  </a:moveTo>
                  <a:cubicBezTo>
                    <a:pt x="89400" y="74186"/>
                    <a:pt x="88297" y="76191"/>
                    <a:pt x="86467" y="77269"/>
                  </a:cubicBezTo>
                  <a:lnTo>
                    <a:pt x="77720" y="82507"/>
                  </a:lnTo>
                  <a:lnTo>
                    <a:pt x="69750" y="87269"/>
                  </a:lnTo>
                  <a:lnTo>
                    <a:pt x="68347" y="88096"/>
                  </a:lnTo>
                  <a:lnTo>
                    <a:pt x="67846" y="88397"/>
                  </a:lnTo>
                  <a:lnTo>
                    <a:pt x="48422" y="100001"/>
                  </a:lnTo>
                  <a:cubicBezTo>
                    <a:pt x="46592" y="101079"/>
                    <a:pt x="44312" y="101129"/>
                    <a:pt x="42457" y="100076"/>
                  </a:cubicBezTo>
                  <a:lnTo>
                    <a:pt x="3760" y="78497"/>
                  </a:lnTo>
                  <a:cubicBezTo>
                    <a:pt x="1905" y="77469"/>
                    <a:pt x="727" y="75515"/>
                    <a:pt x="702" y="73384"/>
                  </a:cubicBezTo>
                  <a:lnTo>
                    <a:pt x="26" y="29073"/>
                  </a:lnTo>
                  <a:cubicBezTo>
                    <a:pt x="1" y="26943"/>
                    <a:pt x="1103" y="24938"/>
                    <a:pt x="2933" y="23860"/>
                  </a:cubicBezTo>
                  <a:lnTo>
                    <a:pt x="40978" y="1128"/>
                  </a:lnTo>
                  <a:cubicBezTo>
                    <a:pt x="42808" y="25"/>
                    <a:pt x="45089" y="0"/>
                    <a:pt x="46968" y="1028"/>
                  </a:cubicBezTo>
                  <a:lnTo>
                    <a:pt x="85665" y="22632"/>
                  </a:lnTo>
                  <a:cubicBezTo>
                    <a:pt x="87520" y="23660"/>
                    <a:pt x="88698" y="25614"/>
                    <a:pt x="88723" y="27745"/>
                  </a:cubicBezTo>
                  <a:lnTo>
                    <a:pt x="89375" y="720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8"/>
            <p:cNvSpPr/>
            <p:nvPr/>
          </p:nvSpPr>
          <p:spPr>
            <a:xfrm>
              <a:off x="1702763" y="1195898"/>
              <a:ext cx="1212921" cy="1928759"/>
            </a:xfrm>
            <a:custGeom>
              <a:rect b="b" l="l" r="r" t="t"/>
              <a:pathLst>
                <a:path extrusionOk="0" h="87482" w="55014">
                  <a:moveTo>
                    <a:pt x="28171" y="24248"/>
                  </a:moveTo>
                  <a:lnTo>
                    <a:pt x="37946" y="24850"/>
                  </a:lnTo>
                  <a:cubicBezTo>
                    <a:pt x="35339" y="27256"/>
                    <a:pt x="31931" y="36830"/>
                    <a:pt x="31931" y="36830"/>
                  </a:cubicBezTo>
                  <a:lnTo>
                    <a:pt x="30477" y="36178"/>
                  </a:lnTo>
                  <a:cubicBezTo>
                    <a:pt x="30190" y="36064"/>
                    <a:pt x="29931" y="36015"/>
                    <a:pt x="29698" y="36015"/>
                  </a:cubicBezTo>
                  <a:cubicBezTo>
                    <a:pt x="28414" y="36015"/>
                    <a:pt x="27904" y="37491"/>
                    <a:pt x="27871" y="37628"/>
                  </a:cubicBezTo>
                  <a:lnTo>
                    <a:pt x="27871" y="37628"/>
                  </a:lnTo>
                  <a:cubicBezTo>
                    <a:pt x="28747" y="33645"/>
                    <a:pt x="28547" y="30614"/>
                    <a:pt x="28547" y="30614"/>
                  </a:cubicBezTo>
                  <a:cubicBezTo>
                    <a:pt x="28447" y="26479"/>
                    <a:pt x="28171" y="24248"/>
                    <a:pt x="28171" y="24248"/>
                  </a:cubicBezTo>
                  <a:close/>
                  <a:moveTo>
                    <a:pt x="22377" y="0"/>
                  </a:moveTo>
                  <a:cubicBezTo>
                    <a:pt x="20370" y="0"/>
                    <a:pt x="18465" y="643"/>
                    <a:pt x="17344" y="2344"/>
                  </a:cubicBezTo>
                  <a:cubicBezTo>
                    <a:pt x="16049" y="1387"/>
                    <a:pt x="14373" y="858"/>
                    <a:pt x="12745" y="858"/>
                  </a:cubicBezTo>
                  <a:cubicBezTo>
                    <a:pt x="12326" y="858"/>
                    <a:pt x="11910" y="893"/>
                    <a:pt x="11504" y="965"/>
                  </a:cubicBezTo>
                  <a:cubicBezTo>
                    <a:pt x="11053" y="1040"/>
                    <a:pt x="10602" y="1191"/>
                    <a:pt x="10176" y="1366"/>
                  </a:cubicBezTo>
                  <a:cubicBezTo>
                    <a:pt x="8647" y="2018"/>
                    <a:pt x="7595" y="3271"/>
                    <a:pt x="7244" y="4875"/>
                  </a:cubicBezTo>
                  <a:cubicBezTo>
                    <a:pt x="7168" y="5176"/>
                    <a:pt x="7143" y="5451"/>
                    <a:pt x="7143" y="5727"/>
                  </a:cubicBezTo>
                  <a:lnTo>
                    <a:pt x="1128" y="5727"/>
                  </a:lnTo>
                  <a:cubicBezTo>
                    <a:pt x="326" y="5727"/>
                    <a:pt x="1" y="6303"/>
                    <a:pt x="402" y="6980"/>
                  </a:cubicBezTo>
                  <a:cubicBezTo>
                    <a:pt x="402" y="6980"/>
                    <a:pt x="1404" y="8709"/>
                    <a:pt x="3384" y="8835"/>
                  </a:cubicBezTo>
                  <a:cubicBezTo>
                    <a:pt x="4412" y="8885"/>
                    <a:pt x="6216" y="8885"/>
                    <a:pt x="7745" y="8885"/>
                  </a:cubicBezTo>
                  <a:cubicBezTo>
                    <a:pt x="7770" y="9010"/>
                    <a:pt x="7820" y="9136"/>
                    <a:pt x="7845" y="9286"/>
                  </a:cubicBezTo>
                  <a:cubicBezTo>
                    <a:pt x="7895" y="9612"/>
                    <a:pt x="7895" y="9963"/>
                    <a:pt x="7845" y="10288"/>
                  </a:cubicBezTo>
                  <a:cubicBezTo>
                    <a:pt x="7795" y="10439"/>
                    <a:pt x="7770" y="10564"/>
                    <a:pt x="7720" y="10689"/>
                  </a:cubicBezTo>
                  <a:cubicBezTo>
                    <a:pt x="7595" y="11015"/>
                    <a:pt x="7068" y="11542"/>
                    <a:pt x="7043" y="11842"/>
                  </a:cubicBezTo>
                  <a:cubicBezTo>
                    <a:pt x="6993" y="12694"/>
                    <a:pt x="8321" y="12895"/>
                    <a:pt x="7920" y="13672"/>
                  </a:cubicBezTo>
                  <a:cubicBezTo>
                    <a:pt x="8296" y="13998"/>
                    <a:pt x="8021" y="14549"/>
                    <a:pt x="8672" y="14574"/>
                  </a:cubicBezTo>
                  <a:cubicBezTo>
                    <a:pt x="8873" y="15251"/>
                    <a:pt x="8973" y="16153"/>
                    <a:pt x="9650" y="16579"/>
                  </a:cubicBezTo>
                  <a:cubicBezTo>
                    <a:pt x="9976" y="16780"/>
                    <a:pt x="10326" y="16861"/>
                    <a:pt x="10680" y="16861"/>
                  </a:cubicBezTo>
                  <a:cubicBezTo>
                    <a:pt x="11034" y="16861"/>
                    <a:pt x="11392" y="16780"/>
                    <a:pt x="11730" y="16654"/>
                  </a:cubicBezTo>
                  <a:cubicBezTo>
                    <a:pt x="12331" y="16654"/>
                    <a:pt x="12933" y="16679"/>
                    <a:pt x="13534" y="16905"/>
                  </a:cubicBezTo>
                  <a:cubicBezTo>
                    <a:pt x="15940" y="17832"/>
                    <a:pt x="13935" y="19637"/>
                    <a:pt x="13384" y="21116"/>
                  </a:cubicBezTo>
                  <a:cubicBezTo>
                    <a:pt x="13033" y="22018"/>
                    <a:pt x="13209" y="23020"/>
                    <a:pt x="13083" y="23973"/>
                  </a:cubicBezTo>
                  <a:cubicBezTo>
                    <a:pt x="12883" y="25176"/>
                    <a:pt x="12382" y="26253"/>
                    <a:pt x="12056" y="27406"/>
                  </a:cubicBezTo>
                  <a:cubicBezTo>
                    <a:pt x="11229" y="30263"/>
                    <a:pt x="12256" y="31416"/>
                    <a:pt x="13534" y="33822"/>
                  </a:cubicBezTo>
                  <a:cubicBezTo>
                    <a:pt x="13635" y="33998"/>
                    <a:pt x="13735" y="34173"/>
                    <a:pt x="13810" y="34374"/>
                  </a:cubicBezTo>
                  <a:cubicBezTo>
                    <a:pt x="13585" y="34274"/>
                    <a:pt x="13359" y="34173"/>
                    <a:pt x="13158" y="34098"/>
                  </a:cubicBezTo>
                  <a:cubicBezTo>
                    <a:pt x="11930" y="33572"/>
                    <a:pt x="9775" y="33396"/>
                    <a:pt x="9023" y="32845"/>
                  </a:cubicBezTo>
                  <a:cubicBezTo>
                    <a:pt x="9123" y="31717"/>
                    <a:pt x="8873" y="30965"/>
                    <a:pt x="8296" y="30113"/>
                  </a:cubicBezTo>
                  <a:cubicBezTo>
                    <a:pt x="7920" y="29562"/>
                    <a:pt x="6517" y="28409"/>
                    <a:pt x="5815" y="28384"/>
                  </a:cubicBezTo>
                  <a:cubicBezTo>
                    <a:pt x="4011" y="28384"/>
                    <a:pt x="1780" y="32269"/>
                    <a:pt x="3334" y="33672"/>
                  </a:cubicBezTo>
                  <a:cubicBezTo>
                    <a:pt x="6943" y="36980"/>
                    <a:pt x="11229" y="38660"/>
                    <a:pt x="15590" y="40715"/>
                  </a:cubicBezTo>
                  <a:cubicBezTo>
                    <a:pt x="15640" y="40940"/>
                    <a:pt x="15690" y="41191"/>
                    <a:pt x="15765" y="41416"/>
                  </a:cubicBezTo>
                  <a:cubicBezTo>
                    <a:pt x="16467" y="44073"/>
                    <a:pt x="17419" y="46780"/>
                    <a:pt x="17870" y="49487"/>
                  </a:cubicBezTo>
                  <a:cubicBezTo>
                    <a:pt x="18647" y="54148"/>
                    <a:pt x="14813" y="58359"/>
                    <a:pt x="12231" y="61868"/>
                  </a:cubicBezTo>
                  <a:cubicBezTo>
                    <a:pt x="11204" y="63271"/>
                    <a:pt x="8923" y="65402"/>
                    <a:pt x="7620" y="67582"/>
                  </a:cubicBezTo>
                  <a:cubicBezTo>
                    <a:pt x="7620" y="67582"/>
                    <a:pt x="5965" y="70113"/>
                    <a:pt x="5665" y="72519"/>
                  </a:cubicBezTo>
                  <a:lnTo>
                    <a:pt x="6341" y="82093"/>
                  </a:lnTo>
                  <a:lnTo>
                    <a:pt x="15991" y="87482"/>
                  </a:lnTo>
                  <a:cubicBezTo>
                    <a:pt x="15991" y="87482"/>
                    <a:pt x="17795" y="83622"/>
                    <a:pt x="15464" y="75502"/>
                  </a:cubicBezTo>
                  <a:cubicBezTo>
                    <a:pt x="15865" y="75076"/>
                    <a:pt x="16216" y="74524"/>
                    <a:pt x="16692" y="73973"/>
                  </a:cubicBezTo>
                  <a:cubicBezTo>
                    <a:pt x="19524" y="70840"/>
                    <a:pt x="22908" y="68309"/>
                    <a:pt x="26066" y="65527"/>
                  </a:cubicBezTo>
                  <a:cubicBezTo>
                    <a:pt x="26717" y="66529"/>
                    <a:pt x="27444" y="67507"/>
                    <a:pt x="28146" y="68459"/>
                  </a:cubicBezTo>
                  <a:cubicBezTo>
                    <a:pt x="29850" y="70715"/>
                    <a:pt x="31404" y="73071"/>
                    <a:pt x="33434" y="75001"/>
                  </a:cubicBezTo>
                  <a:cubicBezTo>
                    <a:pt x="34387" y="75928"/>
                    <a:pt x="35464" y="76880"/>
                    <a:pt x="36743" y="77281"/>
                  </a:cubicBezTo>
                  <a:cubicBezTo>
                    <a:pt x="38121" y="77682"/>
                    <a:pt x="39625" y="77482"/>
                    <a:pt x="41053" y="77632"/>
                  </a:cubicBezTo>
                  <a:cubicBezTo>
                    <a:pt x="41316" y="77655"/>
                    <a:pt x="41618" y="77661"/>
                    <a:pt x="41941" y="77661"/>
                  </a:cubicBezTo>
                  <a:cubicBezTo>
                    <a:pt x="42292" y="77661"/>
                    <a:pt x="42667" y="77654"/>
                    <a:pt x="43040" y="77654"/>
                  </a:cubicBezTo>
                  <a:cubicBezTo>
                    <a:pt x="43831" y="77654"/>
                    <a:pt x="44613" y="77686"/>
                    <a:pt x="45139" y="77883"/>
                  </a:cubicBezTo>
                  <a:cubicBezTo>
                    <a:pt x="45164" y="77908"/>
                    <a:pt x="45189" y="77908"/>
                    <a:pt x="45214" y="77933"/>
                  </a:cubicBezTo>
                  <a:cubicBezTo>
                    <a:pt x="45364" y="77808"/>
                    <a:pt x="45489" y="77682"/>
                    <a:pt x="45640" y="77582"/>
                  </a:cubicBezTo>
                  <a:cubicBezTo>
                    <a:pt x="46066" y="77281"/>
                    <a:pt x="46542" y="77006"/>
                    <a:pt x="47043" y="76755"/>
                  </a:cubicBezTo>
                  <a:lnTo>
                    <a:pt x="55013" y="71993"/>
                  </a:lnTo>
                  <a:cubicBezTo>
                    <a:pt x="52298" y="70725"/>
                    <a:pt x="48704" y="69800"/>
                    <a:pt x="45376" y="69800"/>
                  </a:cubicBezTo>
                  <a:cubicBezTo>
                    <a:pt x="44034" y="69800"/>
                    <a:pt x="42735" y="69950"/>
                    <a:pt x="41555" y="70289"/>
                  </a:cubicBezTo>
                  <a:cubicBezTo>
                    <a:pt x="41129" y="68309"/>
                    <a:pt x="40377" y="66279"/>
                    <a:pt x="39449" y="64349"/>
                  </a:cubicBezTo>
                  <a:lnTo>
                    <a:pt x="42432" y="64349"/>
                  </a:lnTo>
                  <a:cubicBezTo>
                    <a:pt x="42758" y="64349"/>
                    <a:pt x="43033" y="64073"/>
                    <a:pt x="43033" y="63722"/>
                  </a:cubicBezTo>
                  <a:cubicBezTo>
                    <a:pt x="43033" y="63396"/>
                    <a:pt x="42758" y="63121"/>
                    <a:pt x="42432" y="63121"/>
                  </a:cubicBezTo>
                  <a:lnTo>
                    <a:pt x="38823" y="63121"/>
                  </a:lnTo>
                  <a:cubicBezTo>
                    <a:pt x="38447" y="62444"/>
                    <a:pt x="38071" y="61767"/>
                    <a:pt x="37645" y="61141"/>
                  </a:cubicBezTo>
                  <a:lnTo>
                    <a:pt x="46342" y="61141"/>
                  </a:lnTo>
                  <a:cubicBezTo>
                    <a:pt x="46818" y="61141"/>
                    <a:pt x="47194" y="60740"/>
                    <a:pt x="47194" y="60289"/>
                  </a:cubicBezTo>
                  <a:cubicBezTo>
                    <a:pt x="47194" y="59813"/>
                    <a:pt x="46818" y="59437"/>
                    <a:pt x="46342" y="59437"/>
                  </a:cubicBezTo>
                  <a:lnTo>
                    <a:pt x="36517" y="59437"/>
                  </a:lnTo>
                  <a:cubicBezTo>
                    <a:pt x="36091" y="58885"/>
                    <a:pt x="35690" y="58334"/>
                    <a:pt x="35264" y="57833"/>
                  </a:cubicBezTo>
                  <a:cubicBezTo>
                    <a:pt x="34813" y="57306"/>
                    <a:pt x="34261" y="56730"/>
                    <a:pt x="33660" y="56178"/>
                  </a:cubicBezTo>
                  <a:cubicBezTo>
                    <a:pt x="34261" y="54474"/>
                    <a:pt x="34437" y="52619"/>
                    <a:pt x="33961" y="50840"/>
                  </a:cubicBezTo>
                  <a:cubicBezTo>
                    <a:pt x="33660" y="49662"/>
                    <a:pt x="33108" y="48609"/>
                    <a:pt x="32507" y="47557"/>
                  </a:cubicBezTo>
                  <a:lnTo>
                    <a:pt x="37670" y="47557"/>
                  </a:lnTo>
                  <a:cubicBezTo>
                    <a:pt x="38021" y="47557"/>
                    <a:pt x="38296" y="47256"/>
                    <a:pt x="38296" y="46930"/>
                  </a:cubicBezTo>
                  <a:cubicBezTo>
                    <a:pt x="38296" y="46579"/>
                    <a:pt x="38021" y="46304"/>
                    <a:pt x="37670" y="46304"/>
                  </a:cubicBezTo>
                  <a:lnTo>
                    <a:pt x="31830" y="46304"/>
                  </a:lnTo>
                  <a:cubicBezTo>
                    <a:pt x="31580" y="45878"/>
                    <a:pt x="31354" y="45426"/>
                    <a:pt x="31154" y="44975"/>
                  </a:cubicBezTo>
                  <a:lnTo>
                    <a:pt x="43835" y="44975"/>
                  </a:lnTo>
                  <a:cubicBezTo>
                    <a:pt x="44312" y="44975"/>
                    <a:pt x="44687" y="44599"/>
                    <a:pt x="44687" y="44123"/>
                  </a:cubicBezTo>
                  <a:cubicBezTo>
                    <a:pt x="44687" y="43647"/>
                    <a:pt x="44312" y="43271"/>
                    <a:pt x="43835" y="43271"/>
                  </a:cubicBezTo>
                  <a:lnTo>
                    <a:pt x="31504" y="43271"/>
                  </a:lnTo>
                  <a:cubicBezTo>
                    <a:pt x="33309" y="42820"/>
                    <a:pt x="34036" y="41542"/>
                    <a:pt x="34311" y="39512"/>
                  </a:cubicBezTo>
                  <a:cubicBezTo>
                    <a:pt x="34637" y="37056"/>
                    <a:pt x="36567" y="35827"/>
                    <a:pt x="37996" y="33847"/>
                  </a:cubicBezTo>
                  <a:cubicBezTo>
                    <a:pt x="39850" y="31316"/>
                    <a:pt x="41555" y="28659"/>
                    <a:pt x="42808" y="25777"/>
                  </a:cubicBezTo>
                  <a:cubicBezTo>
                    <a:pt x="43986" y="23096"/>
                    <a:pt x="42958" y="21993"/>
                    <a:pt x="40477" y="20840"/>
                  </a:cubicBezTo>
                  <a:cubicBezTo>
                    <a:pt x="40151" y="20690"/>
                    <a:pt x="39825" y="20564"/>
                    <a:pt x="39499" y="20414"/>
                  </a:cubicBezTo>
                  <a:lnTo>
                    <a:pt x="42106" y="20414"/>
                  </a:lnTo>
                  <a:cubicBezTo>
                    <a:pt x="42457" y="20414"/>
                    <a:pt x="42733" y="20138"/>
                    <a:pt x="42733" y="19787"/>
                  </a:cubicBezTo>
                  <a:cubicBezTo>
                    <a:pt x="42733" y="19461"/>
                    <a:pt x="42457" y="19186"/>
                    <a:pt x="42106" y="19186"/>
                  </a:cubicBezTo>
                  <a:lnTo>
                    <a:pt x="36517" y="19186"/>
                  </a:lnTo>
                  <a:cubicBezTo>
                    <a:pt x="35289" y="18684"/>
                    <a:pt x="34036" y="18233"/>
                    <a:pt x="32758" y="17832"/>
                  </a:cubicBezTo>
                  <a:lnTo>
                    <a:pt x="42231" y="17832"/>
                  </a:lnTo>
                  <a:cubicBezTo>
                    <a:pt x="42708" y="17832"/>
                    <a:pt x="43083" y="17456"/>
                    <a:pt x="43083" y="16980"/>
                  </a:cubicBezTo>
                  <a:cubicBezTo>
                    <a:pt x="43083" y="16529"/>
                    <a:pt x="42708" y="16153"/>
                    <a:pt x="42231" y="16153"/>
                  </a:cubicBezTo>
                  <a:lnTo>
                    <a:pt x="27444" y="16153"/>
                  </a:lnTo>
                  <a:cubicBezTo>
                    <a:pt x="27294" y="16153"/>
                    <a:pt x="27169" y="16178"/>
                    <a:pt x="27043" y="16253"/>
                  </a:cubicBezTo>
                  <a:cubicBezTo>
                    <a:pt x="26041" y="16028"/>
                    <a:pt x="25038" y="15852"/>
                    <a:pt x="24061" y="15677"/>
                  </a:cubicBezTo>
                  <a:cubicBezTo>
                    <a:pt x="20978" y="15201"/>
                    <a:pt x="19850" y="14324"/>
                    <a:pt x="19850" y="11141"/>
                  </a:cubicBezTo>
                  <a:cubicBezTo>
                    <a:pt x="19850" y="9436"/>
                    <a:pt x="20076" y="7682"/>
                    <a:pt x="19750" y="6053"/>
                  </a:cubicBezTo>
                  <a:lnTo>
                    <a:pt x="19750" y="6053"/>
                  </a:lnTo>
                  <a:cubicBezTo>
                    <a:pt x="20527" y="6479"/>
                    <a:pt x="21329" y="6730"/>
                    <a:pt x="22131" y="6730"/>
                  </a:cubicBezTo>
                  <a:cubicBezTo>
                    <a:pt x="22872" y="6719"/>
                    <a:pt x="23496" y="6648"/>
                    <a:pt x="24089" y="6648"/>
                  </a:cubicBezTo>
                  <a:cubicBezTo>
                    <a:pt x="24920" y="6648"/>
                    <a:pt x="25692" y="6788"/>
                    <a:pt x="26642" y="7431"/>
                  </a:cubicBezTo>
                  <a:cubicBezTo>
                    <a:pt x="28896" y="8943"/>
                    <a:pt x="32455" y="10384"/>
                    <a:pt x="35678" y="10384"/>
                  </a:cubicBezTo>
                  <a:cubicBezTo>
                    <a:pt x="38226" y="10384"/>
                    <a:pt x="40564" y="9484"/>
                    <a:pt x="41880" y="7005"/>
                  </a:cubicBezTo>
                  <a:lnTo>
                    <a:pt x="41880" y="7005"/>
                  </a:lnTo>
                  <a:cubicBezTo>
                    <a:pt x="41134" y="7488"/>
                    <a:pt x="40291" y="7679"/>
                    <a:pt x="39424" y="7679"/>
                  </a:cubicBezTo>
                  <a:cubicBezTo>
                    <a:pt x="37906" y="7679"/>
                    <a:pt x="36315" y="7092"/>
                    <a:pt x="35038" y="6454"/>
                  </a:cubicBezTo>
                  <a:cubicBezTo>
                    <a:pt x="33610" y="5727"/>
                    <a:pt x="32181" y="4900"/>
                    <a:pt x="30928" y="3872"/>
                  </a:cubicBezTo>
                  <a:cubicBezTo>
                    <a:pt x="29951" y="3045"/>
                    <a:pt x="29123" y="2118"/>
                    <a:pt x="27971" y="1491"/>
                  </a:cubicBezTo>
                  <a:cubicBezTo>
                    <a:pt x="26449" y="631"/>
                    <a:pt x="24363" y="0"/>
                    <a:pt x="22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990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 James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610" name="Google Shape;610;p70"/>
          <p:cNvSpPr/>
          <p:nvPr/>
        </p:nvSpPr>
        <p:spPr>
          <a:xfrm>
            <a:off x="17999750" y="47230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225" y="1266325"/>
            <a:ext cx="5907550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pic>
        <p:nvPicPr>
          <p:cNvPr id="617" name="Google Shape;617;p71" title="presentation_vid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975" y="10862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tness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